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FE4BD-D342-4F02-B5B4-7870810604FF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A1F11-CB4E-43A3-9436-097C634C8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8CFB-B053-42FF-B10F-3875EC7F9E9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D565-36DB-497C-A5C9-B21E2DA3175A}" type="datetimeFigureOut">
              <a:rPr lang="en-US" smtClean="0"/>
              <a:pPr/>
              <a:t>11/8/2010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7E8F-0978-462C-8D11-5AC2044DC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r>
              <a:rPr lang="en-US" dirty="0" smtClean="0"/>
              <a:t> and Google </a:t>
            </a:r>
            <a:r>
              <a:rPr lang="en-US" dirty="0" err="1" smtClean="0"/>
              <a:t>DataStore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786190"/>
            <a:ext cx="8229600" cy="21431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Physically sorted on row-key – like a row-store</a:t>
            </a:r>
          </a:p>
          <a:p>
            <a:r>
              <a:rPr lang="en-US" sz="2000" dirty="0" smtClean="0"/>
              <a:t>Column families  - like column-stores</a:t>
            </a:r>
          </a:p>
          <a:p>
            <a:r>
              <a:rPr lang="en-US" sz="2000" dirty="0" smtClean="0"/>
              <a:t>Variable (record-by-record) columns within a column family</a:t>
            </a:r>
          </a:p>
          <a:p>
            <a:r>
              <a:rPr lang="en-US" sz="2000" dirty="0" smtClean="0"/>
              <a:t>Column-values versioned; stored in reverse chronological </a:t>
            </a:r>
            <a:r>
              <a:rPr lang="en-US" sz="2000" dirty="0" smtClean="0"/>
              <a:t>order</a:t>
            </a:r>
          </a:p>
          <a:p>
            <a:r>
              <a:rPr lang="en-US" sz="2000" dirty="0" smtClean="0"/>
              <a:t>Designed to store hyperlink structure of web</a:t>
            </a:r>
            <a:endParaRPr lang="en-IN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8833433" cy="191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6"/>
            <a:ext cx="7786742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r>
              <a:rPr lang="en-US" dirty="0" smtClean="0"/>
              <a:t>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429264"/>
            <a:ext cx="8429684" cy="91121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Also:</a:t>
            </a:r>
          </a:p>
          <a:p>
            <a:r>
              <a:rPr lang="en-US" sz="2000" dirty="0" smtClean="0"/>
              <a:t>Chubby lock-manager manager used to store location of root, column-families per-table, access-control lists etc. and ensure atomic access to such </a:t>
            </a:r>
            <a:r>
              <a:rPr lang="en-US" sz="2000" dirty="0" err="1" smtClean="0"/>
              <a:t>informations</a:t>
            </a:r>
            <a:endParaRPr lang="en-IN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88" y="1343025"/>
            <a:ext cx="69818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Data </a:t>
            </a:r>
            <a:r>
              <a:rPr lang="en-US" dirty="0" smtClean="0"/>
              <a:t>Store - recap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40" y="838200"/>
            <a:ext cx="7889060" cy="564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6072198" y="2000240"/>
            <a:ext cx="2935961" cy="428628"/>
            <a:chOff x="6072198" y="2000240"/>
            <a:chExt cx="2935961" cy="428628"/>
          </a:xfrm>
        </p:grpSpPr>
        <p:sp>
          <p:nvSpPr>
            <p:cNvPr id="4" name="Oval 3"/>
            <p:cNvSpPr/>
            <p:nvPr/>
          </p:nvSpPr>
          <p:spPr>
            <a:xfrm>
              <a:off x="6072198" y="2000240"/>
              <a:ext cx="1428760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01024" y="2071678"/>
              <a:ext cx="10071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entity groups</a:t>
              </a:r>
              <a:endParaRPr lang="en-IN" sz="1200" dirty="0"/>
            </a:p>
          </p:txBody>
        </p:sp>
        <p:cxnSp>
          <p:nvCxnSpPr>
            <p:cNvPr id="9" name="Straight Arrow Connector 8"/>
            <p:cNvCxnSpPr>
              <a:stCxn id="6" idx="1"/>
              <a:endCxn id="4" idx="6"/>
            </p:cNvCxnSpPr>
            <p:nvPr/>
          </p:nvCxnSpPr>
          <p:spPr>
            <a:xfrm rot="10800000" flipV="1">
              <a:off x="7500958" y="2210178"/>
              <a:ext cx="500066" cy="43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000760" y="3143248"/>
            <a:ext cx="3034906" cy="428628"/>
            <a:chOff x="6000760" y="3143248"/>
            <a:chExt cx="3034906" cy="428628"/>
          </a:xfrm>
        </p:grpSpPr>
        <p:sp>
          <p:nvSpPr>
            <p:cNvPr id="5" name="Oval 4"/>
            <p:cNvSpPr/>
            <p:nvPr/>
          </p:nvSpPr>
          <p:spPr>
            <a:xfrm>
              <a:off x="6000760" y="3143248"/>
              <a:ext cx="1428760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01024" y="3214686"/>
              <a:ext cx="103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range queries</a:t>
              </a:r>
              <a:endParaRPr lang="en-IN" sz="1200" dirty="0"/>
            </a:p>
          </p:txBody>
        </p:sp>
        <p:cxnSp>
          <p:nvCxnSpPr>
            <p:cNvPr id="10" name="Straight Arrow Connector 9"/>
            <p:cNvCxnSpPr>
              <a:stCxn id="7" idx="1"/>
              <a:endCxn id="5" idx="6"/>
            </p:cNvCxnSpPr>
            <p:nvPr/>
          </p:nvCxnSpPr>
          <p:spPr>
            <a:xfrm rot="10800000" flipV="1">
              <a:off x="7429520" y="3353186"/>
              <a:ext cx="571504" cy="43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Datastore</a:t>
            </a:r>
            <a:r>
              <a:rPr lang="en-US" dirty="0" smtClean="0"/>
              <a:t> in </a:t>
            </a:r>
            <a:r>
              <a:rPr lang="en-US" dirty="0" err="1" smtClean="0"/>
              <a:t>BigTable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429264"/>
            <a:ext cx="8229600" cy="107157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View the Entities </a:t>
            </a:r>
            <a:r>
              <a:rPr lang="en-US" sz="1600" dirty="0" err="1" smtClean="0"/>
              <a:t>BigTable</a:t>
            </a:r>
            <a:r>
              <a:rPr lang="en-US" sz="1600" dirty="0" smtClean="0"/>
              <a:t> as a </a:t>
            </a:r>
            <a:r>
              <a:rPr lang="en-US" sz="1600" i="1" dirty="0" err="1" smtClean="0"/>
              <a:t>sharded</a:t>
            </a:r>
            <a:r>
              <a:rPr lang="en-US" sz="1600" dirty="0" smtClean="0"/>
              <a:t> array </a:t>
            </a:r>
            <a:r>
              <a:rPr lang="en-US" sz="1600" dirty="0" smtClean="0"/>
              <a:t>sorted </a:t>
            </a:r>
            <a:r>
              <a:rPr lang="en-US" sz="1600" i="1" dirty="0" smtClean="0"/>
              <a:t>lexicographically</a:t>
            </a:r>
            <a:r>
              <a:rPr lang="en-US" sz="1600" dirty="0" smtClean="0"/>
              <a:t> </a:t>
            </a:r>
            <a:r>
              <a:rPr lang="en-US" sz="1600" dirty="0" smtClean="0"/>
              <a:t>by key values</a:t>
            </a:r>
            <a:endParaRPr lang="en-US" sz="1600" dirty="0" smtClean="0"/>
          </a:p>
          <a:p>
            <a:r>
              <a:rPr lang="en-US" sz="1600" dirty="0" smtClean="0"/>
              <a:t>Most  indexes created automatically by GAE when queries are run for the first time</a:t>
            </a:r>
          </a:p>
          <a:p>
            <a:r>
              <a:rPr lang="en-US" sz="1600" dirty="0" smtClean="0"/>
              <a:t>Certain indexes, such as composite indexes, need to be specified by developers</a:t>
            </a:r>
            <a:endParaRPr lang="en-IN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1575" y="1385888"/>
            <a:ext cx="6800850" cy="4086225"/>
            <a:chOff x="1171575" y="1385888"/>
            <a:chExt cx="6800850" cy="408622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71575" y="1385888"/>
              <a:ext cx="6800850" cy="408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2214546" y="4157932"/>
              <a:ext cx="2071702" cy="2242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0034" y="3000372"/>
            <a:ext cx="928694" cy="1071570"/>
            <a:chOff x="500034" y="3000372"/>
            <a:chExt cx="928694" cy="107157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00034" y="3357562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0034" y="3784602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Magnetic Disk 13"/>
            <p:cNvSpPr/>
            <p:nvPr/>
          </p:nvSpPr>
          <p:spPr>
            <a:xfrm>
              <a:off x="714348" y="3000372"/>
              <a:ext cx="357190" cy="142876"/>
            </a:xfrm>
            <a:prstGeom prst="flowChartMagneticDisk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Flowchart: Magnetic Disk 14"/>
            <p:cNvSpPr/>
            <p:nvPr/>
          </p:nvSpPr>
          <p:spPr>
            <a:xfrm>
              <a:off x="714348" y="3489382"/>
              <a:ext cx="357190" cy="142876"/>
            </a:xfrm>
            <a:prstGeom prst="flowChartMagneticDisk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IN" dirty="0"/>
            </a:p>
          </p:txBody>
        </p:sp>
        <p:sp>
          <p:nvSpPr>
            <p:cNvPr id="16" name="Flowchart: Magnetic Disk 15"/>
            <p:cNvSpPr/>
            <p:nvPr/>
          </p:nvSpPr>
          <p:spPr>
            <a:xfrm>
              <a:off x="714348" y="3929066"/>
              <a:ext cx="357190" cy="142876"/>
            </a:xfrm>
            <a:prstGeom prst="flowChartMagneticDisk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126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BigTable and Google DataStore</vt:lpstr>
      <vt:lpstr>BigTable</vt:lpstr>
      <vt:lpstr>BigTable Storage</vt:lpstr>
      <vt:lpstr>Google Data Store - recap</vt:lpstr>
      <vt:lpstr>Google Datastore in BigTable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BigTable and Google DataStore</dc:title>
  <dc:creator>112956</dc:creator>
  <cp:lastModifiedBy>112956</cp:lastModifiedBy>
  <cp:revision>18</cp:revision>
  <dcterms:created xsi:type="dcterms:W3CDTF">2010-11-08T03:48:14Z</dcterms:created>
  <dcterms:modified xsi:type="dcterms:W3CDTF">2010-11-08T05:11:34Z</dcterms:modified>
</cp:coreProperties>
</file>